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65" r:id="rId4"/>
    <p:sldId id="266" r:id="rId5"/>
    <p:sldId id="264" r:id="rId6"/>
    <p:sldId id="259" r:id="rId7"/>
    <p:sldId id="263" r:id="rId8"/>
    <p:sldId id="262" r:id="rId9"/>
    <p:sldId id="261" r:id="rId10"/>
    <p:sldId id="260" r:id="rId11"/>
    <p:sldId id="258" r:id="rId12"/>
    <p:sldId id="267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56"/>
    <p:restoredTop sz="94694"/>
  </p:normalViewPr>
  <p:slideViewPr>
    <p:cSldViewPr snapToGrid="0" snapToObjects="1">
      <p:cViewPr varScale="1">
        <p:scale>
          <a:sx n="139" d="100"/>
          <a:sy n="139" d="100"/>
        </p:scale>
        <p:origin x="192" y="6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7144D7-01EB-6843-948B-CA4D905578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9B94E1D-0991-EB4B-A8DA-829477F09E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7A77E4-B3AA-184A-AA71-70306BBBBF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0032-7755-1D43-BA71-89C5BFA227C9}" type="datetimeFigureOut">
              <a:rPr lang="en-US" smtClean="0"/>
              <a:t>10/29/21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20BB2F0-9D6F-384B-AEA6-8826DCB631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A7D437-E096-DC48-9A73-77CDE24ADA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FC21B-D050-A449-96AA-B08FA2782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7295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929798-0AF6-5A41-A802-5396D29A87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58BE2F2-DECE-EC49-97EE-AFC3E15894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00171B-1680-C844-BCF8-686D12FF66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0032-7755-1D43-BA71-89C5BFA227C9}" type="datetimeFigureOut">
              <a:rPr lang="en-US" smtClean="0"/>
              <a:t>10/29/21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68554A-1751-1443-B446-0CDA16D17B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80FA6-D235-8C4A-8330-B1FCE14061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FC21B-D050-A449-96AA-B08FA2782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0387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B05A7D4-574F-264B-8578-3F83F8B16A2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5D26BCC-2748-A24B-81D7-9FB2C189B6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2B4415-467C-DF4D-811F-84BD10857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0032-7755-1D43-BA71-89C5BFA227C9}" type="datetimeFigureOut">
              <a:rPr lang="en-US" smtClean="0"/>
              <a:t>10/29/21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10A26AF-2428-DC4D-ADBB-B78AD89EEA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496E46-7A8A-E246-8D82-4F40DC679D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FC21B-D050-A449-96AA-B08FA2782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7507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47190C-E03A-D644-B2AF-3A8FC9463C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3D65DD-F7E8-5945-948D-79D50CA4CB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3A25D7-6C9B-D043-B1BD-E3BA10F99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0032-7755-1D43-BA71-89C5BFA227C9}" type="datetimeFigureOut">
              <a:rPr lang="en-US" smtClean="0"/>
              <a:t>10/29/21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4B8D21-1E2A-0540-9E7D-E079EFFFBA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DABCE1-FAE6-0C45-B3A2-E50D6A92D1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FC21B-D050-A449-96AA-B08FA2782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7132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3FCCB-D9D2-3D49-8D35-6DC8F078A0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D546D1-EED2-0A49-AFF9-3FC22E2F4A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9EA3FF-84AA-0D46-858E-CCF7B5ED2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0032-7755-1D43-BA71-89C5BFA227C9}" type="datetimeFigureOut">
              <a:rPr lang="en-US" smtClean="0"/>
              <a:t>10/29/21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6312DA-8EE5-9D49-A79B-1F0A8DB599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872E28-AC9D-2241-880A-58D1B42F34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FC21B-D050-A449-96AA-B08FA2782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188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2EEE07-0EE4-B54B-82A2-EBB419887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5FB217-BA84-DC4E-BA70-5E7744D224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2765D6-05A4-4444-8E21-34BCF7221CB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7AF07D0-43AC-E044-A2B2-736B3C202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0032-7755-1D43-BA71-89C5BFA227C9}" type="datetimeFigureOut">
              <a:rPr lang="en-US" smtClean="0"/>
              <a:t>10/29/21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F79485-8D60-3041-989D-5D72B8B30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8AC13C-D2C8-0843-B19D-54CC0BEAC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FC21B-D050-A449-96AA-B08FA2782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15939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8630CD-B5C8-404E-B75A-9140FDEFC3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6D34A0-C9C0-7346-B5F9-3D0F570836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73E262-D45F-284F-85FE-8CA80D84F3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7269AA1-9720-7E46-AE28-18C032074CE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CA5A776-3C8B-4543-9254-A1BCC13FC7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288D76B-E610-EF46-AF4B-1300862BB9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0032-7755-1D43-BA71-89C5BFA227C9}" type="datetimeFigureOut">
              <a:rPr lang="en-US" smtClean="0"/>
              <a:t>10/29/21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E21A136-3AAC-9E45-8C0D-5D874346E8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65AB557-E4DD-AF47-A2BF-01AD22693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FC21B-D050-A449-96AA-B08FA2782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6605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4A0B7E-BB2C-5B43-89F8-A8B160E1FD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2FB43A8-ECE1-C64C-B035-DAB1E2D806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0032-7755-1D43-BA71-89C5BFA227C9}" type="datetimeFigureOut">
              <a:rPr lang="en-US" smtClean="0"/>
              <a:t>10/29/21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E1E9606-4438-0042-9813-1C02699392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A10A5B-37C3-9640-A3E1-B72E59B09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FC21B-D050-A449-96AA-B08FA2782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08929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28163C-5221-6142-A0D2-AFC2E8FD1E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0032-7755-1D43-BA71-89C5BFA227C9}" type="datetimeFigureOut">
              <a:rPr lang="en-US" smtClean="0"/>
              <a:t>10/29/21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C8E331-08C1-9144-BA1D-F828ABACF9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B10C38-F0F6-0F47-AA56-055417F100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FC21B-D050-A449-96AA-B08FA2782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0934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1B8B68-D82D-8C49-AD37-3922D88E7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881F61-B762-7447-9545-E7B06BE77E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C2B22F-CC83-3441-BB8C-DB8541B64B4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7A9B16-32BF-1944-A7D9-A6DC673F4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0032-7755-1D43-BA71-89C5BFA227C9}" type="datetimeFigureOut">
              <a:rPr lang="en-US" smtClean="0"/>
              <a:t>10/29/21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1ACF4F-D444-4142-A4F5-FC121C39A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E0CCB5-0585-0B46-8672-FE120A4B9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FC21B-D050-A449-96AA-B08FA2782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308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5CE21B-2B4B-534D-B236-4D18A5D6AE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7699411-D45D-8347-BC0D-A22054C5945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981E434-458D-A048-B8ED-EF9708EC5B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386835-621A-4B40-98EB-9C13040899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D00032-7755-1D43-BA71-89C5BFA227C9}" type="datetimeFigureOut">
              <a:rPr lang="en-US" smtClean="0"/>
              <a:t>10/29/21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EBAD35-10A3-484B-8CA9-7358548CC0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628576-012C-8941-852F-13DDA0FB90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DFC21B-D050-A449-96AA-B08FA2782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196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96FD7E1-BB24-1843-BDB3-3058EE4AF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0F086F-D84A-5F4F-ACDB-F32195F76A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CACBA57-E58D-5F42-822D-B06B7449FE1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00032-7755-1D43-BA71-89C5BFA227C9}" type="datetimeFigureOut">
              <a:rPr lang="en-US" smtClean="0"/>
              <a:t>10/29/21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B64ED0-17B2-9641-92AD-F93A291151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2EF703-F2DA-F14D-8025-68FEAE17CD1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DFC21B-D050-A449-96AA-B08FA27825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9743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hyperlink" Target="https://www.youtube.com/watch?v=CasHW2jGFOA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57B0337-51E3-2D45-9684-CA75437A806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1289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F34152-3A94-E847-8CC6-49C178B231C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18788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41F7E13-AAB2-CD4F-A2DD-BF4763C8799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9783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5B7B6DC-3053-A04C-B395-817E526457D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0495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BAC0E00B-BF42-AC46-8DB9-A3671D9516B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9639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EDA0755-A0F8-664F-A9F2-E09D86D24C5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6550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66F93A-11D0-FE42-9887-D80545A5F72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74773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8300CA8-ECDB-2C40-989B-526570D2EF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69602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rId2"/>
            <a:extLst>
              <a:ext uri="{FF2B5EF4-FFF2-40B4-BE49-F238E27FC236}">
                <a16:creationId xmlns:a16="http://schemas.microsoft.com/office/drawing/2014/main" id="{B14A3520-A2CF-FD4A-93B4-5956B072CDA8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4149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A009FE-5652-834F-9F16-46EE65566C8B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884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DE9720-1808-DC4D-AD19-E32D97229BC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929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A82E67C-4334-824B-B005-8332E78FC8E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3054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</TotalTime>
  <Words>0</Words>
  <Application>Microsoft Macintosh PowerPoint</Application>
  <PresentationFormat>Widescreen</PresentationFormat>
  <Paragraphs>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Suppressed entry</dc:creator>
  <cp:lastModifiedBy>Suppressed entry</cp:lastModifiedBy>
  <cp:revision>3</cp:revision>
  <dcterms:created xsi:type="dcterms:W3CDTF">2021-10-22T17:45:13Z</dcterms:created>
  <dcterms:modified xsi:type="dcterms:W3CDTF">2021-10-29T15:47:25Z</dcterms:modified>
</cp:coreProperties>
</file>