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b38f11a3a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b38f11a3a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b38f11a3a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b38f11a3a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38f11a3a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38f11a3a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b38f11a3a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b38f11a3a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b38f11a3a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b38f11a3a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b38f11a3a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b38f11a3a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b38f11a3ac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b38f11a3a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b38f11a3ac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b38f11a3a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cmPFbccJJrk&amp;feature=emb_title" TargetMode="External"/><Relationship Id="rId4" Type="http://schemas.openxmlformats.org/officeDocument/2006/relationships/image" Target="../media/image1.jpg"/><Relationship Id="rId5" Type="http://schemas.openxmlformats.org/officeDocument/2006/relationships/hyperlink" Target="http://www.northrop.umn.edu" TargetMode="External"/><Relationship Id="rId6" Type="http://schemas.openxmlformats.org/officeDocument/2006/relationships/hyperlink" Target="https://www.rampuptoreadiness.or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hyperlink" Target="http://www.northrop.umn.edu" TargetMode="External"/><Relationship Id="rId5" Type="http://schemas.openxmlformats.org/officeDocument/2006/relationships/hyperlink" Target="https://www.rampuptoreadiness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3" name="Google Shape;63;p14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0" name="Google Shape;70;p15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>
            <a:hlinkClick r:id="rId5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7" name="Google Shape;77;p16">
            <a:hlinkClick r:id="rId6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7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4" name="Google Shape;84;p17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130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8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1" name="Google Shape;91;p18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0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3" name="Google Shape;103;p20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501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>
            <a:hlinkClick r:id="rId4"/>
          </p:cNvPr>
          <p:cNvSpPr/>
          <p:nvPr/>
        </p:nvSpPr>
        <p:spPr>
          <a:xfrm>
            <a:off x="5548375" y="4026325"/>
            <a:ext cx="1671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0" name="Google Shape;110;p21">
            <a:hlinkClick r:id="rId5"/>
          </p:cNvPr>
          <p:cNvSpPr/>
          <p:nvPr/>
        </p:nvSpPr>
        <p:spPr>
          <a:xfrm>
            <a:off x="7527800" y="4093800"/>
            <a:ext cx="13872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